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1502217"/>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16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15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16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5-10 м/с. Ауа температурасы түнде үсік 1-3 градус, күндіз 14-16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17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шығыстан соғады, күші 5-10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3776" y="34071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81368" y="23972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2EBB59EB-3587-4957-578B-69DD68F77F11}"/>
              </a:ext>
            </a:extLst>
          </p:cNvPr>
          <p:cNvGraphicFramePr>
            <a:graphicFrameLocks noGrp="1"/>
          </p:cNvGraphicFramePr>
          <p:nvPr>
            <p:extLst>
              <p:ext uri="{D42A27DB-BD31-4B8C-83A1-F6EECF244321}">
                <p14:modId xmlns:p14="http://schemas.microsoft.com/office/powerpoint/2010/main" val="4122791423"/>
              </p:ext>
            </p:extLst>
          </p:nvPr>
        </p:nvGraphicFramePr>
        <p:xfrm>
          <a:off x="5018549" y="422403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20704</TotalTime>
  <Words>560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4286</cp:revision>
  <cp:lastPrinted>2021-07-01T03:56:27Z</cp:lastPrinted>
  <dcterms:created xsi:type="dcterms:W3CDTF">2018-03-27T06:03:00Z</dcterms:created>
  <dcterms:modified xsi:type="dcterms:W3CDTF">2026-05-15T06:13:06Z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